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56" r:id="rId3"/>
    <p:sldId id="257" r:id="rId4"/>
    <p:sldId id="258" r:id="rId5"/>
    <p:sldId id="259" r:id="rId6"/>
    <p:sldId id="260" r:id="rId7"/>
    <p:sldId id="263" r:id="rId8"/>
    <p:sldId id="261" r:id="rId9"/>
    <p:sldId id="264" r:id="rId10"/>
    <p:sldId id="265" r:id="rId11"/>
    <p:sldId id="266" r:id="rId12"/>
    <p:sldId id="267" r:id="rId13"/>
    <p:sldId id="276" r:id="rId14"/>
    <p:sldId id="269" r:id="rId15"/>
    <p:sldId id="270" r:id="rId16"/>
    <p:sldId id="271" r:id="rId17"/>
    <p:sldId id="262" r:id="rId18"/>
    <p:sldId id="272" r:id="rId19"/>
    <p:sldId id="273" r:id="rId20"/>
    <p:sldId id="277" r:id="rId21"/>
  </p:sldIdLst>
  <p:sldSz cx="12182475" cy="94583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58" autoAdjust="0"/>
    <p:restoredTop sz="94660"/>
  </p:normalViewPr>
  <p:slideViewPr>
    <p:cSldViewPr snapToGrid="0">
      <p:cViewPr>
        <p:scale>
          <a:sx n="66" d="100"/>
          <a:sy n="66" d="100"/>
        </p:scale>
        <p:origin x="2802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686" y="1547926"/>
            <a:ext cx="10355104" cy="3292898"/>
          </a:xfrm>
        </p:spPr>
        <p:txBody>
          <a:bodyPr anchor="b"/>
          <a:lstStyle>
            <a:lvl1pPr algn="ctr">
              <a:defRPr sz="7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4967811"/>
            <a:ext cx="9136856" cy="2283572"/>
          </a:xfrm>
        </p:spPr>
        <p:txBody>
          <a:bodyPr/>
          <a:lstStyle>
            <a:lvl1pPr marL="0" indent="0" algn="ctr">
              <a:buNone/>
              <a:defRPr sz="3198"/>
            </a:lvl1pPr>
            <a:lvl2pPr marL="609128" indent="0" algn="ctr">
              <a:buNone/>
              <a:defRPr sz="2665"/>
            </a:lvl2pPr>
            <a:lvl3pPr marL="1218255" indent="0" algn="ctr">
              <a:buNone/>
              <a:defRPr sz="2398"/>
            </a:lvl3pPr>
            <a:lvl4pPr marL="1827383" indent="0" algn="ctr">
              <a:buNone/>
              <a:defRPr sz="2132"/>
            </a:lvl4pPr>
            <a:lvl5pPr marL="2436510" indent="0" algn="ctr">
              <a:buNone/>
              <a:defRPr sz="2132"/>
            </a:lvl5pPr>
            <a:lvl6pPr marL="3045638" indent="0" algn="ctr">
              <a:buNone/>
              <a:defRPr sz="2132"/>
            </a:lvl6pPr>
            <a:lvl7pPr marL="3654765" indent="0" algn="ctr">
              <a:buNone/>
              <a:defRPr sz="2132"/>
            </a:lvl7pPr>
            <a:lvl8pPr marL="4263893" indent="0" algn="ctr">
              <a:buNone/>
              <a:defRPr sz="2132"/>
            </a:lvl8pPr>
            <a:lvl9pPr marL="4873020" indent="0" algn="ctr">
              <a:buNone/>
              <a:defRPr sz="21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47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3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18084" y="503568"/>
            <a:ext cx="2626846" cy="80154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546" y="503568"/>
            <a:ext cx="7728258" cy="80154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201" y="2358016"/>
            <a:ext cx="10507385" cy="3934400"/>
          </a:xfrm>
        </p:spPr>
        <p:txBody>
          <a:bodyPr anchor="b"/>
          <a:lstStyle>
            <a:lvl1pPr>
              <a:defRPr sz="7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201" y="6329636"/>
            <a:ext cx="10507385" cy="2069008"/>
          </a:xfrm>
        </p:spPr>
        <p:txBody>
          <a:bodyPr/>
          <a:lstStyle>
            <a:lvl1pPr marL="0" indent="0">
              <a:buNone/>
              <a:defRPr sz="3198">
                <a:solidFill>
                  <a:schemeClr val="tx1"/>
                </a:solidFill>
              </a:defRPr>
            </a:lvl1pPr>
            <a:lvl2pPr marL="609128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2pPr>
            <a:lvl3pPr marL="1218255" indent="0"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3pPr>
            <a:lvl4pPr marL="1827383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4pPr>
            <a:lvl5pPr marL="2436510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5pPr>
            <a:lvl6pPr marL="3045638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6pPr>
            <a:lvl7pPr marL="3654765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7pPr>
            <a:lvl8pPr marL="4263893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8pPr>
            <a:lvl9pPr marL="4873020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8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545" y="2517841"/>
            <a:ext cx="5177552" cy="60012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378" y="2517841"/>
            <a:ext cx="5177552" cy="60012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93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503570"/>
            <a:ext cx="10507385" cy="1828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133" y="2318604"/>
            <a:ext cx="5153757" cy="1136312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128" indent="0">
              <a:buNone/>
              <a:defRPr sz="2665" b="1"/>
            </a:lvl2pPr>
            <a:lvl3pPr marL="1218255" indent="0">
              <a:buNone/>
              <a:defRPr sz="2398" b="1"/>
            </a:lvl3pPr>
            <a:lvl4pPr marL="1827383" indent="0">
              <a:buNone/>
              <a:defRPr sz="2132" b="1"/>
            </a:lvl4pPr>
            <a:lvl5pPr marL="2436510" indent="0">
              <a:buNone/>
              <a:defRPr sz="2132" b="1"/>
            </a:lvl5pPr>
            <a:lvl6pPr marL="3045638" indent="0">
              <a:buNone/>
              <a:defRPr sz="2132" b="1"/>
            </a:lvl6pPr>
            <a:lvl7pPr marL="3654765" indent="0">
              <a:buNone/>
              <a:defRPr sz="2132" b="1"/>
            </a:lvl7pPr>
            <a:lvl8pPr marL="4263893" indent="0">
              <a:buNone/>
              <a:defRPr sz="2132" b="1"/>
            </a:lvl8pPr>
            <a:lvl9pPr marL="4873020" indent="0">
              <a:buNone/>
              <a:defRPr sz="21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133" y="3454916"/>
            <a:ext cx="5153757" cy="50816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378" y="2318604"/>
            <a:ext cx="5179139" cy="1136312"/>
          </a:xfrm>
        </p:spPr>
        <p:txBody>
          <a:bodyPr anchor="b"/>
          <a:lstStyle>
            <a:lvl1pPr marL="0" indent="0">
              <a:buNone/>
              <a:defRPr sz="3198" b="1"/>
            </a:lvl1pPr>
            <a:lvl2pPr marL="609128" indent="0">
              <a:buNone/>
              <a:defRPr sz="2665" b="1"/>
            </a:lvl2pPr>
            <a:lvl3pPr marL="1218255" indent="0">
              <a:buNone/>
              <a:defRPr sz="2398" b="1"/>
            </a:lvl3pPr>
            <a:lvl4pPr marL="1827383" indent="0">
              <a:buNone/>
              <a:defRPr sz="2132" b="1"/>
            </a:lvl4pPr>
            <a:lvl5pPr marL="2436510" indent="0">
              <a:buNone/>
              <a:defRPr sz="2132" b="1"/>
            </a:lvl5pPr>
            <a:lvl6pPr marL="3045638" indent="0">
              <a:buNone/>
              <a:defRPr sz="2132" b="1"/>
            </a:lvl6pPr>
            <a:lvl7pPr marL="3654765" indent="0">
              <a:buNone/>
              <a:defRPr sz="2132" b="1"/>
            </a:lvl7pPr>
            <a:lvl8pPr marL="4263893" indent="0">
              <a:buNone/>
              <a:defRPr sz="2132" b="1"/>
            </a:lvl8pPr>
            <a:lvl9pPr marL="4873020" indent="0">
              <a:buNone/>
              <a:defRPr sz="21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7378" y="3454916"/>
            <a:ext cx="5179139" cy="50816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70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7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14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630555"/>
            <a:ext cx="3929165" cy="2206943"/>
          </a:xfrm>
        </p:spPr>
        <p:txBody>
          <a:bodyPr anchor="b"/>
          <a:lstStyle>
            <a:lvl1pPr>
              <a:defRPr sz="4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9139" y="1361826"/>
            <a:ext cx="6167378" cy="6721541"/>
          </a:xfrm>
        </p:spPr>
        <p:txBody>
          <a:bodyPr/>
          <a:lstStyle>
            <a:lvl1pPr>
              <a:defRPr sz="4263"/>
            </a:lvl1pPr>
            <a:lvl2pPr>
              <a:defRPr sz="3730"/>
            </a:lvl2pPr>
            <a:lvl3pPr>
              <a:defRPr sz="3198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132" y="2837498"/>
            <a:ext cx="3929165" cy="5256815"/>
          </a:xfrm>
        </p:spPr>
        <p:txBody>
          <a:bodyPr/>
          <a:lstStyle>
            <a:lvl1pPr marL="0" indent="0">
              <a:buNone/>
              <a:defRPr sz="2132"/>
            </a:lvl1pPr>
            <a:lvl2pPr marL="609128" indent="0">
              <a:buNone/>
              <a:defRPr sz="1865"/>
            </a:lvl2pPr>
            <a:lvl3pPr marL="1218255" indent="0">
              <a:buNone/>
              <a:defRPr sz="1599"/>
            </a:lvl3pPr>
            <a:lvl4pPr marL="1827383" indent="0">
              <a:buNone/>
              <a:defRPr sz="1332"/>
            </a:lvl4pPr>
            <a:lvl5pPr marL="2436510" indent="0">
              <a:buNone/>
              <a:defRPr sz="1332"/>
            </a:lvl5pPr>
            <a:lvl6pPr marL="3045638" indent="0">
              <a:buNone/>
              <a:defRPr sz="1332"/>
            </a:lvl6pPr>
            <a:lvl7pPr marL="3654765" indent="0">
              <a:buNone/>
              <a:defRPr sz="1332"/>
            </a:lvl7pPr>
            <a:lvl8pPr marL="4263893" indent="0">
              <a:buNone/>
              <a:defRPr sz="1332"/>
            </a:lvl8pPr>
            <a:lvl9pPr marL="4873020" indent="0">
              <a:buNone/>
              <a:defRPr sz="13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6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630555"/>
            <a:ext cx="3929165" cy="2206943"/>
          </a:xfrm>
        </p:spPr>
        <p:txBody>
          <a:bodyPr anchor="b"/>
          <a:lstStyle>
            <a:lvl1pPr>
              <a:defRPr sz="4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79139" y="1361826"/>
            <a:ext cx="6167378" cy="6721541"/>
          </a:xfrm>
        </p:spPr>
        <p:txBody>
          <a:bodyPr anchor="t"/>
          <a:lstStyle>
            <a:lvl1pPr marL="0" indent="0">
              <a:buNone/>
              <a:defRPr sz="4263"/>
            </a:lvl1pPr>
            <a:lvl2pPr marL="609128" indent="0">
              <a:buNone/>
              <a:defRPr sz="3730"/>
            </a:lvl2pPr>
            <a:lvl3pPr marL="1218255" indent="0">
              <a:buNone/>
              <a:defRPr sz="3198"/>
            </a:lvl3pPr>
            <a:lvl4pPr marL="1827383" indent="0">
              <a:buNone/>
              <a:defRPr sz="2665"/>
            </a:lvl4pPr>
            <a:lvl5pPr marL="2436510" indent="0">
              <a:buNone/>
              <a:defRPr sz="2665"/>
            </a:lvl5pPr>
            <a:lvl6pPr marL="3045638" indent="0">
              <a:buNone/>
              <a:defRPr sz="2665"/>
            </a:lvl6pPr>
            <a:lvl7pPr marL="3654765" indent="0">
              <a:buNone/>
              <a:defRPr sz="2665"/>
            </a:lvl7pPr>
            <a:lvl8pPr marL="4263893" indent="0">
              <a:buNone/>
              <a:defRPr sz="2665"/>
            </a:lvl8pPr>
            <a:lvl9pPr marL="4873020" indent="0">
              <a:buNone/>
              <a:defRPr sz="26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132" y="2837498"/>
            <a:ext cx="3929165" cy="5256815"/>
          </a:xfrm>
        </p:spPr>
        <p:txBody>
          <a:bodyPr/>
          <a:lstStyle>
            <a:lvl1pPr marL="0" indent="0">
              <a:buNone/>
              <a:defRPr sz="2132"/>
            </a:lvl1pPr>
            <a:lvl2pPr marL="609128" indent="0">
              <a:buNone/>
              <a:defRPr sz="1865"/>
            </a:lvl2pPr>
            <a:lvl3pPr marL="1218255" indent="0">
              <a:buNone/>
              <a:defRPr sz="1599"/>
            </a:lvl3pPr>
            <a:lvl4pPr marL="1827383" indent="0">
              <a:buNone/>
              <a:defRPr sz="1332"/>
            </a:lvl4pPr>
            <a:lvl5pPr marL="2436510" indent="0">
              <a:buNone/>
              <a:defRPr sz="1332"/>
            </a:lvl5pPr>
            <a:lvl6pPr marL="3045638" indent="0">
              <a:buNone/>
              <a:defRPr sz="1332"/>
            </a:lvl6pPr>
            <a:lvl7pPr marL="3654765" indent="0">
              <a:buNone/>
              <a:defRPr sz="1332"/>
            </a:lvl7pPr>
            <a:lvl8pPr marL="4263893" indent="0">
              <a:buNone/>
              <a:defRPr sz="1332"/>
            </a:lvl8pPr>
            <a:lvl9pPr marL="4873020" indent="0">
              <a:buNone/>
              <a:defRPr sz="13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4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545" y="503570"/>
            <a:ext cx="10507385" cy="18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545" y="2517841"/>
            <a:ext cx="10507385" cy="6001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545" y="8766468"/>
            <a:ext cx="2741057" cy="503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1DF5F-DD0F-4351-BC81-66E69E9B47C5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5445" y="8766468"/>
            <a:ext cx="4111585" cy="503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3873" y="8766468"/>
            <a:ext cx="2741057" cy="503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A452B-EF59-4882-BDDE-A5C12DC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06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8255" rtl="0" eaLnBrk="1" latinLnBrk="0" hangingPunct="1">
        <a:lnSpc>
          <a:spcPct val="90000"/>
        </a:lnSpc>
        <a:spcBef>
          <a:spcPct val="0"/>
        </a:spcBef>
        <a:buNone/>
        <a:defRPr sz="58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564" indent="-304564" algn="l" defTabSz="1218255" rtl="0" eaLnBrk="1" latinLnBrk="0" hangingPunct="1">
        <a:lnSpc>
          <a:spcPct val="90000"/>
        </a:lnSpc>
        <a:spcBef>
          <a:spcPts val="1332"/>
        </a:spcBef>
        <a:buFont typeface="Arial" panose="020B0604020202020204" pitchFamily="34" charset="0"/>
        <a:buChar char="•"/>
        <a:defRPr sz="3730" kern="1200">
          <a:solidFill>
            <a:schemeClr val="tx1"/>
          </a:solidFill>
          <a:latin typeface="+mn-lt"/>
          <a:ea typeface="+mn-ea"/>
          <a:cs typeface="+mn-cs"/>
        </a:defRPr>
      </a:lvl1pPr>
      <a:lvl2pPr marL="913691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522819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1946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741074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202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959329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568457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5177584" indent="-304564" algn="l" defTabSz="1218255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255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383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510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638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765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893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020" algn="l" defTabSz="1218255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, clothing, hair&#10;&#10;Description automatically generated">
            <a:extLst>
              <a:ext uri="{FF2B5EF4-FFF2-40B4-BE49-F238E27FC236}">
                <a16:creationId xmlns:a16="http://schemas.microsoft.com/office/drawing/2014/main" id="{EEC7C21D-EC18-4AAC-B7BB-F4C25DE1B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7" b="41159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662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giraffe, outdoor, sky, reptile&#10;&#10;Description automatically generated">
            <a:extLst>
              <a:ext uri="{FF2B5EF4-FFF2-40B4-BE49-F238E27FC236}">
                <a16:creationId xmlns:a16="http://schemas.microsoft.com/office/drawing/2014/main" id="{6C68CCE8-9D31-4DD9-A754-F8ACD78972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76" b="16109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360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attoo, indoor&#10;&#10;Description automatically generated">
            <a:extLst>
              <a:ext uri="{FF2B5EF4-FFF2-40B4-BE49-F238E27FC236}">
                <a16:creationId xmlns:a16="http://schemas.microsoft.com/office/drawing/2014/main" id="{7BF834F3-FCDC-4645-9764-21EF02B774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2" b="46334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85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, indoor, clothing, wearing&#10;&#10;Description automatically generated">
            <a:extLst>
              <a:ext uri="{FF2B5EF4-FFF2-40B4-BE49-F238E27FC236}">
                <a16:creationId xmlns:a16="http://schemas.microsoft.com/office/drawing/2014/main" id="{896FB442-77D3-4E73-8FF4-B314CAAC45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53" t="27545" r="14601" b="50000"/>
          <a:stretch/>
        </p:blipFill>
        <p:spPr>
          <a:xfrm>
            <a:off x="20" y="2162174"/>
            <a:ext cx="12182455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5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989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960FEC78-0794-4209-958E-BEBED89A0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97" b="24088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06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781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432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, person, wearing, toothbrush&#10;&#10;Description automatically generated">
            <a:extLst>
              <a:ext uri="{FF2B5EF4-FFF2-40B4-BE49-F238E27FC236}">
                <a16:creationId xmlns:a16="http://schemas.microsoft.com/office/drawing/2014/main" id="{5C3E6C93-6101-4AB2-83F0-4151715E03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46" b="30639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6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1553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22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mammal, indoor, looking, squirrel&#10;&#10;Description automatically generated">
            <a:extLst>
              <a:ext uri="{FF2B5EF4-FFF2-40B4-BE49-F238E27FC236}">
                <a16:creationId xmlns:a16="http://schemas.microsoft.com/office/drawing/2014/main" id="{45397A8F-A09A-4196-A9E0-FD01F34082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7" t="-1" r="-11" b="-1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58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, indoor, clothing, wearing&#10;&#10;Description automatically generated">
            <a:extLst>
              <a:ext uri="{FF2B5EF4-FFF2-40B4-BE49-F238E27FC236}">
                <a16:creationId xmlns:a16="http://schemas.microsoft.com/office/drawing/2014/main" id="{896FB442-77D3-4E73-8FF4-B314CAAC45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53" t="8632" r="14601" b="50000"/>
          <a:stretch/>
        </p:blipFill>
        <p:spPr>
          <a:xfrm>
            <a:off x="20" y="0"/>
            <a:ext cx="12182455" cy="945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23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3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's face through a hole in a door&#10;&#10;Description automatically generated with medium confidence">
            <a:extLst>
              <a:ext uri="{FF2B5EF4-FFF2-40B4-BE49-F238E27FC236}">
                <a16:creationId xmlns:a16="http://schemas.microsoft.com/office/drawing/2014/main" id="{CC3076AC-A240-40DB-8936-72227C8502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7" r="1" b="21043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9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14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's legs on a stool&#10;&#10;Description automatically generated with low confidence">
            <a:extLst>
              <a:ext uri="{FF2B5EF4-FFF2-40B4-BE49-F238E27FC236}">
                <a16:creationId xmlns:a16="http://schemas.microsoft.com/office/drawing/2014/main" id="{81DF1F65-82EB-41C7-8B0A-7B0F719016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5" b="34930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42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54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oy, doll, close&#10;&#10;Description automatically generated">
            <a:extLst>
              <a:ext uri="{FF2B5EF4-FFF2-40B4-BE49-F238E27FC236}">
                <a16:creationId xmlns:a16="http://schemas.microsoft.com/office/drawing/2014/main" id="{054C77C3-8173-4F57-BA4A-C8CE6F7CF4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" r="12688" b="1"/>
          <a:stretch/>
        </p:blipFill>
        <p:spPr>
          <a:xfrm>
            <a:off x="20" y="1768"/>
            <a:ext cx="12182455" cy="94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0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2" y="0"/>
            <a:ext cx="12179430" cy="9458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2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1690</TotalTime>
  <Words>0</Words>
  <Application>Microsoft Office PowerPoint</Application>
  <PresentationFormat>Custom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 Dhandapani</dc:creator>
  <cp:lastModifiedBy>Mohan Dhandapani</cp:lastModifiedBy>
  <cp:revision>11</cp:revision>
  <dcterms:created xsi:type="dcterms:W3CDTF">2022-04-24T00:47:29Z</dcterms:created>
  <dcterms:modified xsi:type="dcterms:W3CDTF">2022-04-25T21:17:58Z</dcterms:modified>
</cp:coreProperties>
</file>

<file path=docProps/thumbnail.jpeg>
</file>